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a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a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a-ES" sz="4400" spc="-1" strike="noStrike">
                <a:latin typeface="Arial"/>
              </a:rPr>
              <a:t>Pulse para editar el formato del texto de título</a:t>
            </a:r>
            <a:endParaRPr b="0" lang="ca-E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 fontScale="8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3200" spc="-1" strike="noStrike">
                <a:latin typeface="Arial"/>
              </a:rPr>
              <a:t>Pulse para editar el formato de texto del esquema</a:t>
            </a:r>
            <a:endParaRPr b="0" lang="ca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800" spc="-1" strike="noStrike">
                <a:latin typeface="Arial"/>
              </a:rPr>
              <a:t>Segundo nivel del esquema</a:t>
            </a:r>
            <a:endParaRPr b="0" lang="ca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400" spc="-1" strike="noStrike">
                <a:latin typeface="Arial"/>
              </a:rPr>
              <a:t>Tercer nivel del esquema</a:t>
            </a:r>
            <a:endParaRPr b="0" lang="ca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a-ES" sz="2000" spc="-1" strike="noStrike">
                <a:latin typeface="Arial"/>
              </a:rPr>
              <a:t>Cuarto nivel del esquema</a:t>
            </a:r>
            <a:endParaRPr b="0" lang="ca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latin typeface="Arial"/>
              </a:rPr>
              <a:t>Quinto nivel del esquema</a:t>
            </a:r>
            <a:endParaRPr b="0" lang="ca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latin typeface="Arial"/>
              </a:rPr>
              <a:t>Sexto nivel del esquema</a:t>
            </a:r>
            <a:endParaRPr b="0" lang="ca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a-ES" sz="2000" spc="-1" strike="noStrike">
                <a:latin typeface="Arial"/>
              </a:rPr>
              <a:t>Séptimo nivel del esquema</a:t>
            </a:r>
            <a:endParaRPr b="0" lang="ca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60;p14"/>
          <p:cNvSpPr/>
          <p:nvPr/>
        </p:nvSpPr>
        <p:spPr>
          <a:xfrm>
            <a:off x="3363120" y="1117800"/>
            <a:ext cx="2391480" cy="124884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DIRECTIVA DEL eCLUB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Vice Presidenta: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Cidinha de Moraes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Ma.Ce.Ro.: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Nicola Bergamaschi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Secretario: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Nicolás Canosa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Secretaria ejecutiva: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Marysol Esparza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Tesorero: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Sergio Svalina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Tesorera adjunta:</a:t>
            </a: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 Adriana Villicaña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39" name="Google Shape;61;p14"/>
          <p:cNvSpPr/>
          <p:nvPr/>
        </p:nvSpPr>
        <p:spPr>
          <a:xfrm>
            <a:off x="5491440" y="3798000"/>
            <a:ext cx="1707840" cy="64044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Proyectos de Servicio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Adriana Nolasco Suárez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Kristin Lietz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0" name="Google Shape;62;p14"/>
          <p:cNvSpPr/>
          <p:nvPr/>
        </p:nvSpPr>
        <p:spPr>
          <a:xfrm>
            <a:off x="3780000" y="3786480"/>
            <a:ext cx="1619280" cy="63900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Relaciones públicas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Roboto"/>
              </a:rPr>
              <a:t>Josep Maria Reichardt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Roboto"/>
              </a:rPr>
              <a:t>Nicola Besgamaschi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1" name="Google Shape;63;p14"/>
          <p:cNvSpPr/>
          <p:nvPr/>
        </p:nvSpPr>
        <p:spPr>
          <a:xfrm>
            <a:off x="2112840" y="3792960"/>
            <a:ext cx="1537200" cy="63900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Membresía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Roboto"/>
              </a:rPr>
              <a:t>Luis Seri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ca-ES" sz="1000" spc="-1" strike="noStrike">
              <a:latin typeface="Arial"/>
            </a:endParaRPr>
          </a:p>
        </p:txBody>
      </p:sp>
      <p:sp>
        <p:nvSpPr>
          <p:cNvPr id="42" name="Google Shape;64;p14"/>
          <p:cNvSpPr/>
          <p:nvPr/>
        </p:nvSpPr>
        <p:spPr>
          <a:xfrm>
            <a:off x="422280" y="3789720"/>
            <a:ext cx="1537200" cy="64548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Administración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Roboto"/>
              </a:rPr>
              <a:t>Marta Eva Espinosa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Roboto"/>
              </a:rPr>
              <a:t>Carlos Rico Mira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3" name="Google Shape;65;p14"/>
          <p:cNvSpPr/>
          <p:nvPr/>
        </p:nvSpPr>
        <p:spPr>
          <a:xfrm>
            <a:off x="7380000" y="3780000"/>
            <a:ext cx="1619280" cy="65412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Fundación Rotaria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Ernesto Neumann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4" name="Google Shape;66;p14"/>
          <p:cNvSpPr/>
          <p:nvPr/>
        </p:nvSpPr>
        <p:spPr>
          <a:xfrm>
            <a:off x="3497040" y="210240"/>
            <a:ext cx="2140560" cy="48168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PRESIDENTA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100" spc="-1" strike="noStrike">
                <a:solidFill>
                  <a:srgbClr val="000000"/>
                </a:solidFill>
                <a:latin typeface="Trebuchet MS"/>
                <a:ea typeface="Trebuchet MS"/>
              </a:rPr>
              <a:t>Guadalupe Yojana León Rivera</a:t>
            </a:r>
            <a:endParaRPr b="0" lang="ca-ES" sz="11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a72a1e"/>
                </a:solidFill>
                <a:latin typeface="Roboto"/>
                <a:ea typeface="Roboto"/>
              </a:rPr>
              <a:t> 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5" name="Google Shape;67;p14"/>
          <p:cNvSpPr/>
          <p:nvPr/>
        </p:nvSpPr>
        <p:spPr>
          <a:xfrm flipH="1">
            <a:off x="4558680" y="693000"/>
            <a:ext cx="7200" cy="41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c2c2c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Google Shape;68;p14"/>
          <p:cNvSpPr/>
          <p:nvPr/>
        </p:nvSpPr>
        <p:spPr>
          <a:xfrm>
            <a:off x="6164640" y="1928520"/>
            <a:ext cx="2679480" cy="1261080"/>
          </a:xfrm>
          <a:prstGeom prst="rect">
            <a:avLst/>
          </a:prstGeom>
          <a:noFill/>
          <a:ln w="19050">
            <a:solidFill>
              <a:srgbClr val="a72a1e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s" sz="1000" spc="-1" strike="noStrike">
                <a:solidFill>
                  <a:srgbClr val="000000"/>
                </a:solidFill>
                <a:latin typeface="Roboto"/>
                <a:ea typeface="Roboto"/>
              </a:rPr>
              <a:t>COMITÉ DE PLANIFICACIÓN ESTRATÉGICA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Guadalupe Yojana León Rivera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Josep Maria Reichardt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Carlos Rico Mira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Sergio Svalina</a:t>
            </a:r>
            <a:endParaRPr b="0" lang="ca-ES" sz="1000" spc="-1" strike="noStrike">
              <a:latin typeface="Arial"/>
            </a:endParaRPr>
          </a:p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s" sz="1000" spc="-1" strike="noStrike">
                <a:solidFill>
                  <a:srgbClr val="000000"/>
                </a:solidFill>
                <a:latin typeface="Trebuchet MS"/>
                <a:ea typeface="Trebuchet MS"/>
              </a:rPr>
              <a:t>Marysol Esparza</a:t>
            </a:r>
            <a:endParaRPr b="0" lang="ca-ES" sz="1000" spc="-1" strike="noStrike">
              <a:latin typeface="Arial"/>
            </a:endParaRPr>
          </a:p>
        </p:txBody>
      </p:sp>
      <p:sp>
        <p:nvSpPr>
          <p:cNvPr id="47" name="Google Shape;69;p14"/>
          <p:cNvSpPr/>
          <p:nvPr/>
        </p:nvSpPr>
        <p:spPr>
          <a:xfrm flipH="1" rot="10800000">
            <a:off x="4567680" y="2560680"/>
            <a:ext cx="1596240" cy="2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c2c2c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Google Shape;70;p14"/>
          <p:cNvSpPr/>
          <p:nvPr/>
        </p:nvSpPr>
        <p:spPr>
          <a:xfrm>
            <a:off x="4559400" y="2373840"/>
            <a:ext cx="17280" cy="1414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Google Shape;71;p14"/>
          <p:cNvSpPr/>
          <p:nvPr/>
        </p:nvSpPr>
        <p:spPr>
          <a:xfrm>
            <a:off x="6267960" y="378972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c2c2c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Google Shape;72;p14"/>
          <p:cNvSpPr/>
          <p:nvPr/>
        </p:nvSpPr>
        <p:spPr>
          <a:xfrm>
            <a:off x="2881800" y="3789720"/>
            <a:ext cx="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c2c2c2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Google Shape;73;p14"/>
          <p:cNvSpPr/>
          <p:nvPr/>
        </p:nvSpPr>
        <p:spPr>
          <a:xfrm flipH="1" rot="10800000">
            <a:off x="4581720" y="3498120"/>
            <a:ext cx="3594960" cy="2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Google Shape;74;p14"/>
          <p:cNvSpPr/>
          <p:nvPr/>
        </p:nvSpPr>
        <p:spPr>
          <a:xfrm flipH="1" rot="10800000">
            <a:off x="6322320" y="3500280"/>
            <a:ext cx="360" cy="28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Google Shape;75;p14"/>
          <p:cNvSpPr/>
          <p:nvPr/>
        </p:nvSpPr>
        <p:spPr>
          <a:xfrm flipH="1">
            <a:off x="1184040" y="3497040"/>
            <a:ext cx="3389400" cy="1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Google Shape;76;p14"/>
          <p:cNvSpPr/>
          <p:nvPr/>
        </p:nvSpPr>
        <p:spPr>
          <a:xfrm flipH="1" rot="10800000">
            <a:off x="2882160" y="3509640"/>
            <a:ext cx="2880" cy="28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Google Shape;77;p14"/>
          <p:cNvSpPr/>
          <p:nvPr/>
        </p:nvSpPr>
        <p:spPr>
          <a:xfrm rot="10800000">
            <a:off x="1190880" y="3507120"/>
            <a:ext cx="360" cy="28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Google Shape;78;p14"/>
          <p:cNvSpPr/>
          <p:nvPr/>
        </p:nvSpPr>
        <p:spPr>
          <a:xfrm flipH="1" rot="10800000">
            <a:off x="8174520" y="3498120"/>
            <a:ext cx="1800" cy="291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525">
            <a:solidFill>
              <a:srgbClr val="595959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LibreOffice/7.1.6.2$Windows_X86_64 LibreOffice_project/0e133318fcee89abacd6a7d077e292f1145735c3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ca-ES</dc:language>
  <cp:lastModifiedBy/>
  <dcterms:modified xsi:type="dcterms:W3CDTF">2022-08-10T18:23:03Z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